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6" r:id="rId1"/>
  </p:sldMasterIdLst>
  <p:handoutMasterIdLst>
    <p:handoutMasterId r:id="rId13"/>
  </p:handoutMasterIdLst>
  <p:sldIdLst>
    <p:sldId id="256" r:id="rId2"/>
    <p:sldId id="267" r:id="rId3"/>
    <p:sldId id="294" r:id="rId4"/>
    <p:sldId id="293" r:id="rId5"/>
    <p:sldId id="291" r:id="rId6"/>
    <p:sldId id="290" r:id="rId7"/>
    <p:sldId id="295" r:id="rId8"/>
    <p:sldId id="263" r:id="rId9"/>
    <p:sldId id="288" r:id="rId10"/>
    <p:sldId id="279" r:id="rId11"/>
    <p:sldId id="266" r:id="rId1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12" autoAdjust="0"/>
    <p:restoredTop sz="94660"/>
  </p:normalViewPr>
  <p:slideViewPr>
    <p:cSldViewPr>
      <p:cViewPr varScale="1">
        <p:scale>
          <a:sx n="67" d="100"/>
          <a:sy n="67" d="100"/>
        </p:scale>
        <p:origin x="152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lie Whitelock" userId="f48a2485-7d63-4738-9390-8012d5362628" providerId="ADAL" clId="{CCDE52D2-E38E-4972-9267-D0DF685CD80B}"/>
    <pc:docChg chg="custSel modSld">
      <pc:chgData name="Natalie Whitelock" userId="f48a2485-7d63-4738-9390-8012d5362628" providerId="ADAL" clId="{CCDE52D2-E38E-4972-9267-D0DF685CD80B}" dt="2025-09-10T16:00:08.719" v="247" actId="20577"/>
      <pc:docMkLst>
        <pc:docMk/>
      </pc:docMkLst>
      <pc:sldChg chg="modSp">
        <pc:chgData name="Natalie Whitelock" userId="f48a2485-7d63-4738-9390-8012d5362628" providerId="ADAL" clId="{CCDE52D2-E38E-4972-9267-D0DF685CD80B}" dt="2025-09-10T16:00:08.719" v="247" actId="20577"/>
        <pc:sldMkLst>
          <pc:docMk/>
          <pc:sldMk cId="0" sldId="263"/>
        </pc:sldMkLst>
        <pc:spChg chg="mod">
          <ac:chgData name="Natalie Whitelock" userId="f48a2485-7d63-4738-9390-8012d5362628" providerId="ADAL" clId="{CCDE52D2-E38E-4972-9267-D0DF685CD80B}" dt="2025-09-10T16:00:08.719" v="247" actId="20577"/>
          <ac:spMkLst>
            <pc:docMk/>
            <pc:sldMk cId="0" sldId="263"/>
            <ac:spMk id="46083" creationId="{00000000-0000-0000-0000-000000000000}"/>
          </ac:spMkLst>
        </pc:spChg>
      </pc:sldChg>
      <pc:sldChg chg="modSp mod">
        <pc:chgData name="Natalie Whitelock" userId="f48a2485-7d63-4738-9390-8012d5362628" providerId="ADAL" clId="{CCDE52D2-E38E-4972-9267-D0DF685CD80B}" dt="2025-09-10T15:56:46.286" v="188" actId="6549"/>
        <pc:sldMkLst>
          <pc:docMk/>
          <pc:sldMk cId="0" sldId="267"/>
        </pc:sldMkLst>
        <pc:spChg chg="mod">
          <ac:chgData name="Natalie Whitelock" userId="f48a2485-7d63-4738-9390-8012d5362628" providerId="ADAL" clId="{CCDE52D2-E38E-4972-9267-D0DF685CD80B}" dt="2025-09-10T15:56:46.286" v="188" actId="6549"/>
          <ac:spMkLst>
            <pc:docMk/>
            <pc:sldMk cId="0" sldId="267"/>
            <ac:spMk id="50179" creationId="{00000000-0000-0000-0000-000000000000}"/>
          </ac:spMkLst>
        </pc:spChg>
      </pc:sldChg>
      <pc:sldChg chg="modSp mod">
        <pc:chgData name="Natalie Whitelock" userId="f48a2485-7d63-4738-9390-8012d5362628" providerId="ADAL" clId="{CCDE52D2-E38E-4972-9267-D0DF685CD80B}" dt="2025-09-10T15:56:25.505" v="151" actId="6549"/>
        <pc:sldMkLst>
          <pc:docMk/>
          <pc:sldMk cId="0" sldId="279"/>
        </pc:sldMkLst>
        <pc:spChg chg="mod">
          <ac:chgData name="Natalie Whitelock" userId="f48a2485-7d63-4738-9390-8012d5362628" providerId="ADAL" clId="{CCDE52D2-E38E-4972-9267-D0DF685CD80B}" dt="2025-09-10T15:56:25.505" v="151" actId="6549"/>
          <ac:spMkLst>
            <pc:docMk/>
            <pc:sldMk cId="0" sldId="279"/>
            <ac:spMk id="2" creationId="{00000000-0000-0000-0000-000000000000}"/>
          </ac:spMkLst>
        </pc:spChg>
      </pc:sldChg>
      <pc:sldChg chg="addSp delSp modSp mod">
        <pc:chgData name="Natalie Whitelock" userId="f48a2485-7d63-4738-9390-8012d5362628" providerId="ADAL" clId="{CCDE52D2-E38E-4972-9267-D0DF685CD80B}" dt="2025-09-10T15:55:44.331" v="92" actId="14100"/>
        <pc:sldMkLst>
          <pc:docMk/>
          <pc:sldMk cId="808550718" sldId="288"/>
        </pc:sldMkLst>
        <pc:spChg chg="add del mod">
          <ac:chgData name="Natalie Whitelock" userId="f48a2485-7d63-4738-9390-8012d5362628" providerId="ADAL" clId="{CCDE52D2-E38E-4972-9267-D0DF685CD80B}" dt="2025-09-10T15:55:34.353" v="90" actId="22"/>
          <ac:spMkLst>
            <pc:docMk/>
            <pc:sldMk cId="808550718" sldId="288"/>
            <ac:spMk id="4" creationId="{12160435-85B8-46C6-33D7-23ED1523CE24}"/>
          </ac:spMkLst>
        </pc:spChg>
        <pc:picChg chg="del">
          <ac:chgData name="Natalie Whitelock" userId="f48a2485-7d63-4738-9390-8012d5362628" providerId="ADAL" clId="{CCDE52D2-E38E-4972-9267-D0DF685CD80B}" dt="2025-09-10T15:52:17.923" v="89" actId="478"/>
          <ac:picMkLst>
            <pc:docMk/>
            <pc:sldMk cId="808550718" sldId="288"/>
            <ac:picMk id="6" creationId="{00000000-0000-0000-0000-000000000000}"/>
          </ac:picMkLst>
        </pc:picChg>
        <pc:picChg chg="add mod ord">
          <ac:chgData name="Natalie Whitelock" userId="f48a2485-7d63-4738-9390-8012d5362628" providerId="ADAL" clId="{CCDE52D2-E38E-4972-9267-D0DF685CD80B}" dt="2025-09-10T15:55:44.331" v="92" actId="14100"/>
          <ac:picMkLst>
            <pc:docMk/>
            <pc:sldMk cId="808550718" sldId="288"/>
            <ac:picMk id="10" creationId="{0D94E995-31D8-0915-4A99-39B43B2CF248}"/>
          </ac:picMkLst>
        </pc:picChg>
      </pc:sldChg>
      <pc:sldChg chg="modSp mod modAnim">
        <pc:chgData name="Natalie Whitelock" userId="f48a2485-7d63-4738-9390-8012d5362628" providerId="ADAL" clId="{CCDE52D2-E38E-4972-9267-D0DF685CD80B}" dt="2025-09-10T15:59:01.579" v="246" actId="20577"/>
        <pc:sldMkLst>
          <pc:docMk/>
          <pc:sldMk cId="3489929784" sldId="291"/>
        </pc:sldMkLst>
        <pc:spChg chg="mod">
          <ac:chgData name="Natalie Whitelock" userId="f48a2485-7d63-4738-9390-8012d5362628" providerId="ADAL" clId="{CCDE52D2-E38E-4972-9267-D0DF685CD80B}" dt="2025-09-10T15:59:01.579" v="246" actId="20577"/>
          <ac:spMkLst>
            <pc:docMk/>
            <pc:sldMk cId="3489929784" sldId="291"/>
            <ac:spMk id="3" creationId="{00000000-0000-0000-0000-000000000000}"/>
          </ac:spMkLst>
        </pc:spChg>
      </pc:sldChg>
      <pc:sldChg chg="addSp delSp modSp mod">
        <pc:chgData name="Natalie Whitelock" userId="f48a2485-7d63-4738-9390-8012d5362628" providerId="ADAL" clId="{CCDE52D2-E38E-4972-9267-D0DF685CD80B}" dt="2025-09-10T15:58:06.369" v="197" actId="14100"/>
        <pc:sldMkLst>
          <pc:docMk/>
          <pc:sldMk cId="3726989198" sldId="294"/>
        </pc:sldMkLst>
        <pc:picChg chg="del">
          <ac:chgData name="Natalie Whitelock" userId="f48a2485-7d63-4738-9390-8012d5362628" providerId="ADAL" clId="{CCDE52D2-E38E-4972-9267-D0DF685CD80B}" dt="2025-09-10T15:48:47.376" v="45" actId="478"/>
          <ac:picMkLst>
            <pc:docMk/>
            <pc:sldMk cId="3726989198" sldId="294"/>
            <ac:picMk id="5" creationId="{00000000-0000-0000-0000-000000000000}"/>
          </ac:picMkLst>
        </pc:picChg>
        <pc:picChg chg="add mod modCrop">
          <ac:chgData name="Natalie Whitelock" userId="f48a2485-7d63-4738-9390-8012d5362628" providerId="ADAL" clId="{CCDE52D2-E38E-4972-9267-D0DF685CD80B}" dt="2025-09-10T15:58:06.369" v="197" actId="14100"/>
          <ac:picMkLst>
            <pc:docMk/>
            <pc:sldMk cId="3726989198" sldId="294"/>
            <ac:picMk id="6" creationId="{8E549C30-4E28-34B3-E863-CC8B9D52F1CF}"/>
          </ac:picMkLst>
        </pc:picChg>
      </pc:sldChg>
      <pc:sldChg chg="addSp delSp modSp mod">
        <pc:chgData name="Natalie Whitelock" userId="f48a2485-7d63-4738-9390-8012d5362628" providerId="ADAL" clId="{CCDE52D2-E38E-4972-9267-D0DF685CD80B}" dt="2025-09-10T15:51:10.020" v="79" actId="6549"/>
        <pc:sldMkLst>
          <pc:docMk/>
          <pc:sldMk cId="4220936219" sldId="295"/>
        </pc:sldMkLst>
        <pc:spChg chg="mod">
          <ac:chgData name="Natalie Whitelock" userId="f48a2485-7d63-4738-9390-8012d5362628" providerId="ADAL" clId="{CCDE52D2-E38E-4972-9267-D0DF685CD80B}" dt="2025-09-10T15:51:10.020" v="79" actId="6549"/>
          <ac:spMkLst>
            <pc:docMk/>
            <pc:sldMk cId="4220936219" sldId="295"/>
            <ac:spMk id="2" creationId="{00000000-0000-0000-0000-000000000000}"/>
          </ac:spMkLst>
        </pc:spChg>
        <pc:picChg chg="del">
          <ac:chgData name="Natalie Whitelock" userId="f48a2485-7d63-4738-9390-8012d5362628" providerId="ADAL" clId="{CCDE52D2-E38E-4972-9267-D0DF685CD80B}" dt="2025-09-10T15:49:41.756" v="49" actId="478"/>
          <ac:picMkLst>
            <pc:docMk/>
            <pc:sldMk cId="4220936219" sldId="295"/>
            <ac:picMk id="3" creationId="{00000000-0000-0000-0000-000000000000}"/>
          </ac:picMkLst>
        </pc:picChg>
        <pc:picChg chg="add mod">
          <ac:chgData name="Natalie Whitelock" userId="f48a2485-7d63-4738-9390-8012d5362628" providerId="ADAL" clId="{CCDE52D2-E38E-4972-9267-D0DF685CD80B}" dt="2025-09-10T15:51:01.165" v="53" actId="1076"/>
          <ac:picMkLst>
            <pc:docMk/>
            <pc:sldMk cId="4220936219" sldId="295"/>
            <ac:picMk id="5" creationId="{8E617E7E-67C3-846C-F041-1E413BA23642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24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24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06CAAB9E-20DA-4423-B533-31AEBB526E5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2349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1" y="2222624"/>
            <a:ext cx="5917679" cy="2554758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1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7500385" y="1828799"/>
            <a:ext cx="990599" cy="228659"/>
          </a:xfrm>
        </p:spPr>
        <p:txBody>
          <a:bodyPr anchor="t" anchorCtr="0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6236209" y="3264406"/>
            <a:ext cx="3859795" cy="22866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5279" y="292609"/>
            <a:ext cx="628813" cy="767687"/>
          </a:xfrm>
        </p:spPr>
        <p:txBody>
          <a:bodyPr/>
          <a:lstStyle>
            <a:lvl1pPr>
              <a:defRPr sz="2800" b="0" i="0" baseline="0">
                <a:latin typeface="+mj-lt"/>
              </a:defRPr>
            </a:lvl1pPr>
          </a:lstStyle>
          <a:p>
            <a:pPr>
              <a:defRPr/>
            </a:pPr>
            <a:fld id="{FD208BF5-7D4B-43AB-A86A-F0E46F83EC3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274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2DEF0C-C91D-4FDB-97CC-DACF5AC4A2C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81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Rectangle 6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7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257588"/>
            <a:ext cx="3101765" cy="3020343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54653" cy="302034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62EC21-9AFA-4F7F-8E75-4B8D7D40EC9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810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199"/>
            <a:ext cx="3636980" cy="353060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0" y="2489199"/>
            <a:ext cx="3636981" cy="35306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500F8F-CCE8-468C-855D-DD313B824AD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171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3636979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1" y="3248490"/>
            <a:ext cx="3636978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80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8490"/>
            <a:ext cx="3636979" cy="277131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148F99-1EFD-4216-80F5-B95A3E59AFFA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02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5D4208-77FD-4210-B60B-519BC5D4FD8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663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8F2E-E598-4FEF-A2BD-A3DDB78584A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144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97437"/>
            <a:ext cx="2712589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52881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086844"/>
            <a:ext cx="2712590" cy="292541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719BA6-8C53-4F38-9F82-4D54CCC76CC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390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362190"/>
            <a:ext cx="2987087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1591" y="3088562"/>
            <a:ext cx="3001938" cy="244863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F39A96-9358-46FD-8230-320E2869DB7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808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961453"/>
            <a:ext cx="6422002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528191"/>
            <a:ext cx="6422003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A997E4-BBE3-4CB8-8C14-6179E43036C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902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Rectangle 13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7100"/>
            <a:ext cx="6422004" cy="1653117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509006"/>
            <a:ext cx="6422003" cy="2515873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A997E4-BBE3-4CB8-8C14-6179E43036C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8331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36" name="Freeform 35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10" name="TextBox 9"/>
          <p:cNvSpPr txBox="1"/>
          <p:nvPr/>
        </p:nvSpPr>
        <p:spPr>
          <a:xfrm>
            <a:off x="644721" y="654263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227454" y="2900539"/>
            <a:ext cx="5389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59" y="914401"/>
            <a:ext cx="6160385" cy="2894878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87279" y="3814473"/>
            <a:ext cx="5646142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5"/>
            <a:ext cx="6422005" cy="1024065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A997E4-BBE3-4CB8-8C14-6179E43036C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2631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1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057399"/>
            <a:ext cx="6422004" cy="209550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159399"/>
            <a:ext cx="6422004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A997E4-BBE3-4CB8-8C14-6179E43036C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3592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8884" y="927101"/>
            <a:ext cx="6423592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8884" y="2489199"/>
            <a:ext cx="231098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8884" y="3147164"/>
            <a:ext cx="2310988" cy="287771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8471" y="2489201"/>
            <a:ext cx="232675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2" y="3147164"/>
            <a:ext cx="2326750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0" y="2489200"/>
            <a:ext cx="2313740" cy="657961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3820" y="3147162"/>
            <a:ext cx="2313739" cy="2888368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A997E4-BBE3-4CB8-8C14-6179E43036C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3082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36973"/>
            <a:ext cx="6423592" cy="699992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39" y="4188546"/>
            <a:ext cx="2314064" cy="649011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21261" y="2489200"/>
            <a:ext cx="2012937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8" y="4837558"/>
            <a:ext cx="2309280" cy="1187322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4317" y="4188546"/>
            <a:ext cx="2330903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16"/>
          </p:nvPr>
        </p:nvSpPr>
        <p:spPr>
          <a:xfrm>
            <a:off x="3550622" y="2489200"/>
            <a:ext cx="2025182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04317" y="4846509"/>
            <a:ext cx="2330904" cy="1178372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0" y="4184814"/>
            <a:ext cx="229949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17"/>
          </p:nvPr>
        </p:nvSpPr>
        <p:spPr>
          <a:xfrm>
            <a:off x="6104945" y="2489200"/>
            <a:ext cx="2018839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63820" y="4846510"/>
            <a:ext cx="2299492" cy="118902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A997E4-BBE3-4CB8-8C14-6179E43036C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4260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441" y="2489200"/>
            <a:ext cx="6343201" cy="35306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C737A7-46B2-4316-B9D2-705E508EDE3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3780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Rectangle 6"/>
            <p:cNvSpPr/>
            <p:nvPr/>
          </p:nvSpPr>
          <p:spPr>
            <a:xfrm>
              <a:off x="414867" y="402165"/>
              <a:ext cx="46105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7"/>
            <p:cNvSpPr/>
            <p:nvPr/>
          </p:nvSpPr>
          <p:spPr bwMode="gray">
            <a:xfrm rot="5400000">
              <a:off x="1299309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68970" y="1447799"/>
            <a:ext cx="1119474" cy="457199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48235" y="1447799"/>
            <a:ext cx="4435439" cy="4571999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1F0A35-5492-4DCD-989B-2468D143D78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275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3"/>
            <p:cNvSpPr/>
            <p:nvPr/>
          </p:nvSpPr>
          <p:spPr bwMode="gray">
            <a:xfrm>
              <a:off x="485023" y="1854142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3564" y="925605"/>
            <a:ext cx="6346078" cy="71135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2489200"/>
            <a:ext cx="6343201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2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71444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FFA997E4-BBE3-4CB8-8C14-6179E43036C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064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  <p:sldLayoutId id="2147483818" r:id="rId12"/>
    <p:sldLayoutId id="2147483819" r:id="rId13"/>
    <p:sldLayoutId id="2147483820" r:id="rId14"/>
    <p:sldLayoutId id="2147483821" r:id="rId15"/>
    <p:sldLayoutId id="2147483822" r:id="rId16"/>
    <p:sldLayoutId id="214748382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468313" y="476672"/>
            <a:ext cx="8131175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en-GB" sz="6000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Meet the Teacher</a:t>
            </a:r>
          </a:p>
          <a:p>
            <a:pPr algn="ctr">
              <a:defRPr/>
            </a:pPr>
            <a:r>
              <a:rPr lang="en-GB" sz="6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Pine Class –Year 1</a:t>
            </a:r>
          </a:p>
          <a:p>
            <a:pPr algn="ctr">
              <a:defRPr/>
            </a:pPr>
            <a:r>
              <a:rPr lang="en-GB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Mrs Whitelock (M,T,W)</a:t>
            </a:r>
          </a:p>
          <a:p>
            <a:pPr algn="ctr">
              <a:defRPr/>
            </a:pPr>
            <a:r>
              <a:rPr lang="en-GB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and</a:t>
            </a:r>
          </a:p>
          <a:p>
            <a:pPr algn="ctr">
              <a:defRPr/>
            </a:pPr>
            <a:r>
              <a:rPr lang="en-GB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Mrs Jinkerson (Th, F)</a:t>
            </a:r>
          </a:p>
          <a:p>
            <a:pPr algn="ctr">
              <a:defRPr/>
            </a:pPr>
            <a:r>
              <a:rPr lang="en-GB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with </a:t>
            </a:r>
          </a:p>
          <a:p>
            <a:pPr algn="ctr">
              <a:defRPr/>
            </a:pPr>
            <a:r>
              <a:rPr lang="en-GB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Gazel (</a:t>
            </a:r>
            <a:r>
              <a:rPr lang="en-GB" sz="24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M,T,W,Th</a:t>
            </a:r>
            <a:r>
              <a:rPr lang="en-GB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algn="ctr">
              <a:defRPr/>
            </a:pPr>
            <a:r>
              <a:rPr lang="en-GB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and</a:t>
            </a:r>
          </a:p>
          <a:p>
            <a:pPr algn="ctr">
              <a:defRPr/>
            </a:pPr>
            <a:r>
              <a:rPr lang="en-GB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Louise (F)</a:t>
            </a:r>
          </a:p>
          <a:p>
            <a:pPr algn="ctr">
              <a:defRPr/>
            </a:pPr>
            <a:r>
              <a:rPr lang="en-GB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LSA’s Matthew, Jeannie, Louise W, Sarah, Milly, Liz G, Lisa </a:t>
            </a:r>
          </a:p>
        </p:txBody>
      </p:sp>
    </p:spTree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557338"/>
            <a:ext cx="8229600" cy="5112022"/>
          </a:xfrm>
        </p:spPr>
        <p:txBody>
          <a:bodyPr>
            <a:normAutofit/>
          </a:bodyPr>
          <a:lstStyle/>
          <a:p>
            <a:pPr marL="0" indent="0" eaLnBrk="1" hangingPunct="1">
              <a:buClr>
                <a:schemeClr val="folHlink"/>
              </a:buClr>
              <a:buSzPct val="80000"/>
              <a:buNone/>
              <a:defRPr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rgbClr val="FF0000"/>
              </a:buClr>
              <a:defRPr/>
            </a:pPr>
            <a:r>
              <a:rPr lang="en-GB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Morning Snack –  Healthy snack sent in from home please.</a:t>
            </a:r>
          </a:p>
          <a:p>
            <a:pPr>
              <a:buClr>
                <a:srgbClr val="FF0000"/>
              </a:buClr>
              <a:defRPr/>
            </a:pPr>
            <a:r>
              <a:rPr lang="en-GB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Afternoon snack provided by school.</a:t>
            </a:r>
          </a:p>
          <a:p>
            <a:pPr>
              <a:buClr>
                <a:srgbClr val="FF0000"/>
              </a:buClr>
              <a:defRPr/>
            </a:pPr>
            <a:r>
              <a:rPr lang="en-GB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Water bottles </a:t>
            </a:r>
          </a:p>
          <a:p>
            <a:pPr>
              <a:buClr>
                <a:srgbClr val="FF0000"/>
              </a:buClr>
              <a:defRPr/>
            </a:pPr>
            <a:r>
              <a:rPr lang="en-GB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Clothes labelling </a:t>
            </a:r>
            <a:r>
              <a:rPr lang="en-GB" sz="28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en-GB" sz="2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please name everything</a:t>
            </a:r>
          </a:p>
          <a:p>
            <a:pPr>
              <a:buClr>
                <a:srgbClr val="FF0000"/>
              </a:buClr>
              <a:defRPr/>
            </a:pPr>
            <a:r>
              <a:rPr lang="en-GB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 sessions x 2 – Wednesday and Thursday. </a:t>
            </a:r>
            <a:r>
              <a:rPr lang="en-GB" sz="2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Please keep PE kit in school all week</a:t>
            </a:r>
            <a:r>
              <a:rPr lang="en-GB" sz="28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>
              <a:buClr>
                <a:srgbClr val="FF0000"/>
              </a:buClr>
              <a:defRPr/>
            </a:pPr>
            <a:r>
              <a:rPr lang="en-GB" sz="2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Forest Learning - Alternate Thursday Mornings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845979"/>
            <a:ext cx="7668876" cy="711359"/>
          </a:xfrm>
        </p:spPr>
        <p:txBody>
          <a:bodyPr/>
          <a:lstStyle/>
          <a:p>
            <a:r>
              <a:rPr lang="en-GB" sz="6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General Information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Timetable and routines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364726"/>
            <a:ext cx="2592287" cy="3530600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Morning routine: </a:t>
            </a:r>
          </a:p>
          <a:p>
            <a:pPr lvl="1"/>
            <a:r>
              <a:rPr lang="en-GB" dirty="0"/>
              <a:t>put any large bags on the outside pegs. </a:t>
            </a:r>
          </a:p>
          <a:p>
            <a:pPr lvl="1"/>
            <a:r>
              <a:rPr lang="en-GB" dirty="0"/>
              <a:t>PE bags, hats and coats are put on the inside pegs. </a:t>
            </a:r>
          </a:p>
          <a:p>
            <a:pPr lvl="1"/>
            <a:r>
              <a:rPr lang="en-GB" dirty="0"/>
              <a:t>Their book bags go in their named drawers. </a:t>
            </a:r>
          </a:p>
          <a:p>
            <a:pPr lvl="1"/>
            <a:r>
              <a:rPr lang="en-GB" dirty="0"/>
              <a:t>Books in the coloured trays</a:t>
            </a:r>
          </a:p>
          <a:p>
            <a:pPr lvl="1"/>
            <a:r>
              <a:rPr lang="en-GB" dirty="0"/>
              <a:t>Morning activity at the tables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549C30-4E28-34B3-E863-CC8B9D52F1C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48"/>
          <a:stretch>
            <a:fillRect/>
          </a:stretch>
        </p:blipFill>
        <p:spPr>
          <a:xfrm>
            <a:off x="2676367" y="1618112"/>
            <a:ext cx="6383801" cy="497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9891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550" y="836712"/>
            <a:ext cx="6346078" cy="711359"/>
          </a:xfrm>
        </p:spPr>
        <p:txBody>
          <a:bodyPr/>
          <a:lstStyle/>
          <a:p>
            <a:r>
              <a:rPr lang="en-GB" sz="6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Messages</a:t>
            </a:r>
            <a:r>
              <a:rPr lang="en-GB" sz="6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148377"/>
            <a:ext cx="8352928" cy="4232951"/>
          </a:xfrm>
        </p:spPr>
        <p:txBody>
          <a:bodyPr>
            <a:normAutofit/>
          </a:bodyPr>
          <a:lstStyle/>
          <a:p>
            <a:pPr algn="just">
              <a:buClr>
                <a:srgbClr val="FF0000"/>
              </a:buClr>
            </a:pPr>
            <a:r>
              <a:rPr lang="en-GB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Class email Pine@bentfield.essex.sch.uk</a:t>
            </a:r>
          </a:p>
          <a:p>
            <a:pPr algn="just">
              <a:buClr>
                <a:srgbClr val="FF0000"/>
              </a:buClr>
            </a:pPr>
            <a:r>
              <a:rPr lang="en-GB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At drop off for quick messages or collection for a longer chat. </a:t>
            </a:r>
          </a:p>
          <a:p>
            <a:pPr algn="just">
              <a:buClr>
                <a:srgbClr val="FF0000"/>
              </a:buClr>
            </a:pPr>
            <a:r>
              <a:rPr lang="en-GB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Please ring the school or email if your child is going to be absent. </a:t>
            </a:r>
          </a:p>
          <a:p>
            <a:pPr algn="just">
              <a:buClr>
                <a:srgbClr val="FF0000"/>
              </a:buClr>
            </a:pPr>
            <a:r>
              <a:rPr lang="en-GB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Please inform us, by email, of any collection arrangements.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642" y="-5973"/>
            <a:ext cx="1538822" cy="215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734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692696"/>
            <a:ext cx="6624736" cy="1080120"/>
          </a:xfrm>
        </p:spPr>
        <p:txBody>
          <a:bodyPr/>
          <a:lstStyle/>
          <a:p>
            <a:r>
              <a:rPr lang="en-GB" sz="45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Independence and learning in year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45" y="2204864"/>
            <a:ext cx="8856984" cy="4638359"/>
          </a:xfrm>
        </p:spPr>
        <p:txBody>
          <a:bodyPr>
            <a:noAutofit/>
          </a:bodyPr>
          <a:lstStyle/>
          <a:p>
            <a:pPr>
              <a:buClr>
                <a:srgbClr val="FF0000"/>
              </a:buClr>
            </a:pPr>
            <a:r>
              <a:rPr lang="en-GB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Children being responsible giving their books in each day – two trays, finished or not. We will change them throughout the week. </a:t>
            </a:r>
          </a:p>
          <a:p>
            <a:pPr>
              <a:buClr>
                <a:srgbClr val="FF0000"/>
              </a:buClr>
            </a:pPr>
            <a:r>
              <a:rPr lang="en-GB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Putting their own things away in the morning. </a:t>
            </a:r>
          </a:p>
          <a:p>
            <a:pPr>
              <a:buClr>
                <a:srgbClr val="FF0000"/>
              </a:buClr>
            </a:pPr>
            <a:r>
              <a:rPr lang="en-GB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Our class reward system is collecting bees. Pupils will be allowed to stamp the class Bee chart and collect a sticker when they’re spotted upholding our class values. When we’ve collected 30 as a class we will have a class reward! </a:t>
            </a:r>
          </a:p>
        </p:txBody>
      </p:sp>
    </p:spTree>
    <p:extLst>
      <p:ext uri="{BB962C8B-B14F-4D97-AF65-F5344CB8AC3E}">
        <p14:creationId xmlns:p14="http://schemas.microsoft.com/office/powerpoint/2010/main" val="3489929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1061" y="692696"/>
            <a:ext cx="6346078" cy="1063235"/>
          </a:xfrm>
        </p:spPr>
        <p:txBody>
          <a:bodyPr/>
          <a:lstStyle/>
          <a:p>
            <a:r>
              <a:rPr lang="en-GB" sz="6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Our topics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91061" y="1556792"/>
            <a:ext cx="7344816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FontTx/>
              <a:buNone/>
            </a:pPr>
            <a:endParaRPr lang="en-GB" altLang="en-US" sz="5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FontTx/>
              <a:buNone/>
            </a:pPr>
            <a:r>
              <a:rPr lang="en-GB" altLang="en-US" sz="5000" dirty="0">
                <a:latin typeface="Calibri" panose="020F0502020204030204" pitchFamily="34" charset="0"/>
                <a:cs typeface="Calibri" panose="020F0502020204030204" pitchFamily="34" charset="0"/>
              </a:rPr>
              <a:t>Autumn- </a:t>
            </a:r>
            <a:r>
              <a:rPr lang="en-GB" alt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Our World </a:t>
            </a:r>
            <a:endParaRPr lang="en-GB" sz="5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5000" dirty="0">
                <a:latin typeface="Calibri" panose="020F0502020204030204" pitchFamily="34" charset="0"/>
                <a:cs typeface="Calibri" panose="020F0502020204030204" pitchFamily="34" charset="0"/>
              </a:rPr>
              <a:t>Spring – </a:t>
            </a:r>
            <a:r>
              <a:rPr lang="en-GB" sz="3600" dirty="0">
                <a:latin typeface="Calibri" panose="020F0502020204030204" pitchFamily="34" charset="0"/>
                <a:cs typeface="Calibri" panose="020F0502020204030204" pitchFamily="34" charset="0"/>
              </a:rPr>
              <a:t>No Place Like Home </a:t>
            </a:r>
            <a:r>
              <a:rPr lang="en-GB" sz="5000" dirty="0">
                <a:latin typeface="Calibri" panose="020F0502020204030204" pitchFamily="34" charset="0"/>
                <a:cs typeface="Calibri" panose="020F0502020204030204" pitchFamily="34" charset="0"/>
              </a:rPr>
              <a:t>Summer – </a:t>
            </a:r>
            <a:r>
              <a:rPr lang="en-GB" sz="3600" dirty="0">
                <a:latin typeface="Calibri" panose="020F0502020204030204" pitchFamily="34" charset="0"/>
                <a:cs typeface="Calibri" panose="020F0502020204030204" pitchFamily="34" charset="0"/>
              </a:rPr>
              <a:t>Amazing Animals,   Toys</a:t>
            </a:r>
            <a:endParaRPr lang="en-GB" altLang="en-US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FontTx/>
              <a:buNone/>
            </a:pPr>
            <a:endParaRPr lang="en-GB" altLang="en-US" sz="5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382593-3DAF-431B-AF9D-1D5D92E8C874}"/>
              </a:ext>
            </a:extLst>
          </p:cNvPr>
          <p:cNvSpPr txBox="1"/>
          <p:nvPr/>
        </p:nvSpPr>
        <p:spPr>
          <a:xfrm>
            <a:off x="2286000" y="3237263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dirty="0">
                <a:effectLst/>
              </a:rPr>
              <a:t> 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77241D-EE65-4788-84D8-8DA6962B6891}"/>
              </a:ext>
            </a:extLst>
          </p:cNvPr>
          <p:cNvSpPr txBox="1"/>
          <p:nvPr/>
        </p:nvSpPr>
        <p:spPr>
          <a:xfrm>
            <a:off x="2286000" y="3237263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dirty="0">
                <a:effectLst/>
              </a:rPr>
              <a:t>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16480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World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617E7E-67C3-846C-F041-1E413BA23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564" y="1636964"/>
            <a:ext cx="7318647" cy="5101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936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605462" y="733053"/>
            <a:ext cx="7941568" cy="791815"/>
          </a:xfrm>
        </p:spPr>
        <p:txBody>
          <a:bodyPr/>
          <a:lstStyle/>
          <a:p>
            <a:pPr eaLnBrk="1" hangingPunct="1">
              <a:defRPr/>
            </a:pPr>
            <a:r>
              <a:rPr lang="en-GB" sz="6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Reading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454580" y="2132856"/>
            <a:ext cx="8243333" cy="4464496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Clr>
                <a:schemeClr val="folHlink"/>
              </a:buClr>
              <a:defRPr/>
            </a:pPr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Children will be given two reading books that match their ability. </a:t>
            </a:r>
          </a:p>
          <a:p>
            <a:pPr>
              <a:lnSpc>
                <a:spcPct val="80000"/>
              </a:lnSpc>
              <a:buClr>
                <a:schemeClr val="folHlink"/>
              </a:buClr>
              <a:defRPr/>
            </a:pPr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aim for children to read at least twice a week in school.</a:t>
            </a:r>
          </a:p>
          <a:p>
            <a:pPr>
              <a:lnSpc>
                <a:spcPct val="80000"/>
              </a:lnSpc>
              <a:buClr>
                <a:schemeClr val="folHlink"/>
              </a:buClr>
              <a:defRPr/>
            </a:pPr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Children will bring their reading books home in their book bag.</a:t>
            </a:r>
          </a:p>
          <a:p>
            <a:pPr>
              <a:lnSpc>
                <a:spcPct val="80000"/>
              </a:lnSpc>
              <a:buClr>
                <a:schemeClr val="folHlink"/>
              </a:buClr>
              <a:defRPr/>
            </a:pPr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Please try and read with your child as often as possible. Ideally every night. </a:t>
            </a:r>
          </a:p>
          <a:p>
            <a:pPr>
              <a:lnSpc>
                <a:spcPct val="80000"/>
              </a:lnSpc>
              <a:buClr>
                <a:schemeClr val="folHlink"/>
              </a:buClr>
              <a:defRPr/>
            </a:pPr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Please let us know that your child has read at home by leaving a small comment and which page they are on next or write finished book.  </a:t>
            </a:r>
          </a:p>
          <a:p>
            <a:pPr>
              <a:lnSpc>
                <a:spcPct val="80000"/>
              </a:lnSpc>
              <a:buClr>
                <a:schemeClr val="folHlink"/>
              </a:buClr>
              <a:defRPr/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Books will be changed when finished throughout the week. </a:t>
            </a:r>
          </a:p>
          <a:p>
            <a:pPr>
              <a:lnSpc>
                <a:spcPct val="80000"/>
              </a:lnSpc>
              <a:buClr>
                <a:schemeClr val="folHlink"/>
              </a:buClr>
              <a:defRPr/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Bug club logins allow you to read online books. 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6336704" cy="1063235"/>
          </a:xfrm>
        </p:spPr>
        <p:txBody>
          <a:bodyPr/>
          <a:lstStyle/>
          <a:p>
            <a:r>
              <a:rPr lang="en-GB" sz="6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Homework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2CBC3D-BE46-4B45-A623-7B17275BF6D1}"/>
              </a:ext>
            </a:extLst>
          </p:cNvPr>
          <p:cNvSpPr txBox="1"/>
          <p:nvPr/>
        </p:nvSpPr>
        <p:spPr>
          <a:xfrm>
            <a:off x="2286000" y="3237263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dirty="0">
                <a:effectLst/>
              </a:rPr>
              <a:t> 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5657CB-3DCC-40C0-BC27-37FF7F3C277A}"/>
              </a:ext>
            </a:extLst>
          </p:cNvPr>
          <p:cNvSpPr txBox="1"/>
          <p:nvPr/>
        </p:nvSpPr>
        <p:spPr>
          <a:xfrm>
            <a:off x="2286000" y="3237263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dirty="0">
                <a:effectLst/>
              </a:rPr>
              <a:t> 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858000" y="3268722"/>
            <a:ext cx="239452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FontTx/>
              <a:buNone/>
            </a:pPr>
            <a:r>
              <a:rPr lang="en-GB" alt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Home on Thursday </a:t>
            </a:r>
          </a:p>
          <a:p>
            <a:pPr marL="0" indent="0" algn="ctr">
              <a:buFontTx/>
              <a:buNone/>
            </a:pPr>
            <a:endParaRPr lang="en-GB" alt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FontTx/>
              <a:buNone/>
            </a:pPr>
            <a:r>
              <a:rPr lang="en-GB" alt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Back on Tuesday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0D94E995-31D8-0915-4A99-39B43B2CF2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1710123"/>
            <a:ext cx="6912768" cy="4925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5507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3563" y="925605"/>
            <a:ext cx="7048493" cy="711359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>
                <a:latin typeface="SassoonPrimaryInfant" pitchFamily="2" charset="0"/>
              </a:rPr>
              <a:t>Forest Learning – We will email you when it is a Forest Learning week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254169" y="2492896"/>
            <a:ext cx="6657888" cy="3530604"/>
          </a:xfrm>
        </p:spPr>
        <p:txBody>
          <a:bodyPr>
            <a:normAutofit/>
          </a:bodyPr>
          <a:lstStyle/>
          <a:p>
            <a:r>
              <a:rPr lang="en-GB" sz="2800" dirty="0"/>
              <a:t>Children need </a:t>
            </a:r>
          </a:p>
          <a:p>
            <a:pPr lvl="1"/>
            <a:r>
              <a:rPr lang="en-GB" sz="2400" dirty="0"/>
              <a:t>long sleeved tops </a:t>
            </a:r>
          </a:p>
          <a:p>
            <a:pPr lvl="1"/>
            <a:r>
              <a:rPr lang="en-GB" sz="2400" dirty="0"/>
              <a:t> long trousers, </a:t>
            </a:r>
          </a:p>
          <a:p>
            <a:pPr lvl="1"/>
            <a:r>
              <a:rPr lang="en-GB" sz="2400" dirty="0"/>
              <a:t>waterproof trousers,</a:t>
            </a:r>
          </a:p>
          <a:p>
            <a:pPr lvl="1"/>
            <a:r>
              <a:rPr lang="en-GB" sz="2400" dirty="0"/>
              <a:t> welly boots and a warm, waterproof coat (that you don’t mind getting dirty!).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666"/>
    </mc:Choice>
    <mc:Fallback xmlns="">
      <p:transition spd="slow" advTm="4266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51720" y="1124744"/>
            <a:ext cx="6336704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GB" sz="6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Any questions?</a:t>
            </a:r>
          </a:p>
        </p:txBody>
      </p:sp>
      <p:pic>
        <p:nvPicPr>
          <p:cNvPr id="2662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780928"/>
            <a:ext cx="3095625" cy="337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7236296" y="0"/>
            <a:ext cx="1584176" cy="13681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tint val="100000"/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11988</TotalTime>
  <Words>474</Words>
  <Application>Microsoft Office PowerPoint</Application>
  <PresentationFormat>On-screen Show (4:3)</PresentationFormat>
  <Paragraphs>62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Century Gothic</vt:lpstr>
      <vt:lpstr>SassoonPrimaryInfant</vt:lpstr>
      <vt:lpstr>Wingdings 3</vt:lpstr>
      <vt:lpstr>Ion Boardroom</vt:lpstr>
      <vt:lpstr>PowerPoint Presentation</vt:lpstr>
      <vt:lpstr>General Information</vt:lpstr>
      <vt:lpstr>Timetable and routines </vt:lpstr>
      <vt:lpstr>Messages </vt:lpstr>
      <vt:lpstr>Independence and learning in year 1</vt:lpstr>
      <vt:lpstr>Our topics</vt:lpstr>
      <vt:lpstr>Our World </vt:lpstr>
      <vt:lpstr>Reading</vt:lpstr>
      <vt:lpstr>Homework </vt:lpstr>
      <vt:lpstr>Forest Learning – We will email you when it is a Forest Learning week </vt:lpstr>
      <vt:lpstr>Any questions?</vt:lpstr>
    </vt:vector>
  </TitlesOfParts>
  <Company>Your Company Name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Thaxted Primary School</dc:title>
  <dc:creator>Your User Name</dc:creator>
  <cp:lastModifiedBy>Natalie Whitelock</cp:lastModifiedBy>
  <cp:revision>104</cp:revision>
  <dcterms:created xsi:type="dcterms:W3CDTF">2008-09-10T18:12:17Z</dcterms:created>
  <dcterms:modified xsi:type="dcterms:W3CDTF">2025-09-10T16:00:36Z</dcterms:modified>
</cp:coreProperties>
</file>